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  <p:sldId id="267" r:id="rId41"/>
    <p:sldId id="268" r:id="rId42"/>
  </p:sldIdLst>
  <p:sldSz cx="18288000" cy="10287000"/>
  <p:notesSz cx="6858000" cy="9144000"/>
  <p:embeddedFontLst>
    <p:embeddedFont>
      <p:font typeface="League Gothic" charset="1" panose="00000500000000000000"/>
      <p:regular r:id="rId6"/>
    </p:embeddedFont>
    <p:embeddedFont>
      <p:font typeface="League Gothic Italics" charset="1" panose="000005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Abril Fatface" charset="1" panose="02000503000000020003"/>
      <p:regular r:id="rId12"/>
    </p:embeddedFont>
    <p:embeddedFont>
      <p:font typeface="Abril Fatface Italics" charset="1" panose="02000503000000020003"/>
      <p:regular r:id="rId13"/>
    </p:embeddedFont>
    <p:embeddedFont>
      <p:font typeface="Helveticish" charset="1" panose="020B0604020202020204"/>
      <p:regular r:id="rId14"/>
    </p:embeddedFont>
    <p:embeddedFont>
      <p:font typeface="Helveticish Bold" charset="1" panose="020B0704020202020204"/>
      <p:regular r:id="rId15"/>
    </p:embeddedFont>
    <p:embeddedFont>
      <p:font typeface="Helveticish Italics" charset="1" panose="020B0604020202090204"/>
      <p:regular r:id="rId16"/>
    </p:embeddedFont>
    <p:embeddedFont>
      <p:font typeface="Helveticish Bold Italics" charset="1" panose="020B0704020202090204"/>
      <p:regular r:id="rId17"/>
    </p:embeddedFont>
    <p:embeddedFont>
      <p:font typeface="Signika" charset="1" panose="02010003020600000004"/>
      <p:regular r:id="rId18"/>
    </p:embeddedFont>
    <p:embeddedFont>
      <p:font typeface="Signika Bold" charset="1" panose="02010003020600000004"/>
      <p:regular r:id="rId19"/>
    </p:embeddedFont>
    <p:embeddedFont>
      <p:font typeface="Telegraf" charset="1" panose="00000500000000000000"/>
      <p:regular r:id="rId20"/>
    </p:embeddedFont>
    <p:embeddedFont>
      <p:font typeface="Telegraf Bold" charset="1" panose="00000800000000000000"/>
      <p:regular r:id="rId21"/>
    </p:embeddedFont>
    <p:embeddedFont>
      <p:font typeface="Telegraf Extra-Light" charset="1" panose="00000300000000000000"/>
      <p:regular r:id="rId22"/>
    </p:embeddedFont>
    <p:embeddedFont>
      <p:font typeface="Telegraf Medium" charset="1" panose="00000600000000000000"/>
      <p:regular r:id="rId23"/>
    </p:embeddedFont>
    <p:embeddedFont>
      <p:font typeface="Telegraf Ultra-Bold" charset="1" panose="00000900000000000000"/>
      <p:regular r:id="rId24"/>
    </p:embeddedFont>
    <p:embeddedFont>
      <p:font typeface="Telegraf Heavy" charset="1" panose="00000A00000000000000"/>
      <p:regular r:id="rId25"/>
    </p:embeddedFont>
    <p:embeddedFont>
      <p:font typeface="Alice" charset="1" panose="00000500000000000000"/>
      <p:regular r:id="rId26"/>
    </p:embeddedFont>
    <p:embeddedFont>
      <p:font typeface="Alice Bold" charset="1" panose="00000500000000000000"/>
      <p:regular r:id="rId27"/>
    </p:embeddedFont>
    <p:embeddedFont>
      <p:font typeface="Alice Italics" charset="1" panose="00000500000000000000"/>
      <p:regular r:id="rId28"/>
    </p:embeddedFont>
    <p:embeddedFont>
      <p:font typeface="Alice Bold Italics" charset="1" panose="000005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slides/slide11.xml" Type="http://schemas.openxmlformats.org/officeDocument/2006/relationships/slide"/><Relationship Id="rId41" Target="slides/slide12.xml" Type="http://schemas.openxmlformats.org/officeDocument/2006/relationships/slide"/><Relationship Id="rId42" Target="slides/slide13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sv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8.jpeg" Type="http://schemas.openxmlformats.org/officeDocument/2006/relationships/image"/><Relationship Id="rId4" Target="../media/image19.jpeg" Type="http://schemas.openxmlformats.org/officeDocument/2006/relationships/image"/><Relationship Id="rId5" Target="../media/image20.jpeg" Type="http://schemas.openxmlformats.org/officeDocument/2006/relationships/image"/><Relationship Id="rId6" Target="../media/image21.jpeg" Type="http://schemas.openxmlformats.org/officeDocument/2006/relationships/image"/><Relationship Id="rId7" Target="../media/image2.png" Type="http://schemas.openxmlformats.org/officeDocument/2006/relationships/image"/><Relationship Id="rId8" Target="../media/image22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33" t="0" r="-4833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844259" y="1074280"/>
            <a:ext cx="4599481" cy="4599481"/>
          </a:xfrm>
          <a:custGeom>
            <a:avLst/>
            <a:gdLst/>
            <a:ahLst/>
            <a:cxnLst/>
            <a:rect r="r" b="b" t="t" l="l"/>
            <a:pathLst>
              <a:path h="4599481" w="4599481">
                <a:moveTo>
                  <a:pt x="0" y="0"/>
                </a:moveTo>
                <a:lnTo>
                  <a:pt x="4599482" y="0"/>
                </a:lnTo>
                <a:lnTo>
                  <a:pt x="4599482" y="4599481"/>
                </a:lnTo>
                <a:lnTo>
                  <a:pt x="0" y="45994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0"/>
            <a:ext cx="18288000" cy="10416683"/>
            <a:chOff x="0" y="0"/>
            <a:chExt cx="4816593" cy="27434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2743489"/>
            </a:xfrm>
            <a:custGeom>
              <a:avLst/>
              <a:gdLst/>
              <a:ahLst/>
              <a:cxnLst/>
              <a:rect r="r" b="b" t="t" l="l"/>
              <a:pathLst>
                <a:path h="274348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43489"/>
                  </a:lnTo>
                  <a:lnTo>
                    <a:pt x="0" y="2743489"/>
                  </a:lnTo>
                  <a:close/>
                </a:path>
              </a:pathLst>
            </a:custGeom>
            <a:solidFill>
              <a:srgbClr val="182529">
                <a:alpha val="6000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4816593" cy="2772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89" y="4989648"/>
            <a:ext cx="14940423" cy="3584539"/>
            <a:chOff x="0" y="0"/>
            <a:chExt cx="19920563" cy="477938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76200"/>
              <a:ext cx="19920563" cy="36406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000"/>
                </a:lnSpc>
              </a:pPr>
              <a:r>
                <a:rPr lang="en-US" sz="10000">
                  <a:solidFill>
                    <a:srgbClr val="FFFFFF"/>
                  </a:solidFill>
                  <a:latin typeface="Telegraf Bold"/>
                </a:rPr>
                <a:t>EKONOMİK İSTİKRAR PLATFORMU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627814" y="4093585"/>
              <a:ext cx="18664936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spc="60">
                  <a:solidFill>
                    <a:srgbClr val="FFFFFF"/>
                  </a:solidFill>
                  <a:latin typeface="Helveticish"/>
                </a:rPr>
                <a:t>ÇANKAYA HACKCHAIN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0" y="0"/>
            <a:ext cx="18460921" cy="10287000"/>
          </a:xfrm>
          <a:prstGeom prst="rect">
            <a:avLst/>
          </a:prstGeom>
          <a:solidFill>
            <a:srgbClr val="182529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15844461" y="574160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5" y="0"/>
                </a:lnTo>
                <a:lnTo>
                  <a:pt x="1787015" y="1787015"/>
                </a:lnTo>
                <a:lnTo>
                  <a:pt x="0" y="1787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79201" y="3204901"/>
            <a:ext cx="9080099" cy="6053399"/>
          </a:xfrm>
          <a:custGeom>
            <a:avLst/>
            <a:gdLst/>
            <a:ahLst/>
            <a:cxnLst/>
            <a:rect r="r" b="b" t="t" l="l"/>
            <a:pathLst>
              <a:path h="6053399" w="9080099">
                <a:moveTo>
                  <a:pt x="0" y="0"/>
                </a:moveTo>
                <a:lnTo>
                  <a:pt x="9080099" y="0"/>
                </a:lnTo>
                <a:lnTo>
                  <a:pt x="9080099" y="6053399"/>
                </a:lnTo>
                <a:lnTo>
                  <a:pt x="0" y="60533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595599" y="387899"/>
            <a:ext cx="7096801" cy="2606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0000" spc="750">
                <a:solidFill>
                  <a:srgbClr val="FFFFFF"/>
                </a:solidFill>
                <a:latin typeface="League Gothic"/>
              </a:rPr>
              <a:t>UYGULAMAMIZIN  AMAÇLARI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444200"/>
            <a:ext cx="7588803" cy="1689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6500">
                <a:solidFill>
                  <a:srgbClr val="FFFFFF"/>
                </a:solidFill>
                <a:latin typeface="Signika Bold"/>
              </a:rPr>
              <a:t>KAMU VE ÖZEL SEKTÖR İŞBIRLIĞI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7626022" cy="10287000"/>
          </a:xfrm>
          <a:custGeom>
            <a:avLst/>
            <a:gdLst/>
            <a:ahLst/>
            <a:cxnLst/>
            <a:rect r="r" b="b" t="t" l="l"/>
            <a:pathLst>
              <a:path h="10287000" w="7626022">
                <a:moveTo>
                  <a:pt x="0" y="0"/>
                </a:moveTo>
                <a:lnTo>
                  <a:pt x="7626022" y="0"/>
                </a:lnTo>
                <a:lnTo>
                  <a:pt x="762602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446" t="0" r="-1744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3768" y="657486"/>
            <a:ext cx="473823" cy="473823"/>
          </a:xfrm>
          <a:custGeom>
            <a:avLst/>
            <a:gdLst/>
            <a:ahLst/>
            <a:cxnLst/>
            <a:rect r="r" b="b" t="t" l="l"/>
            <a:pathLst>
              <a:path h="473823" w="473823">
                <a:moveTo>
                  <a:pt x="0" y="0"/>
                </a:moveTo>
                <a:lnTo>
                  <a:pt x="473823" y="0"/>
                </a:lnTo>
                <a:lnTo>
                  <a:pt x="473823" y="473823"/>
                </a:lnTo>
                <a:lnTo>
                  <a:pt x="0" y="4738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55192" y="505461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5" y="0"/>
                </a:lnTo>
                <a:lnTo>
                  <a:pt x="1787015" y="1787015"/>
                </a:lnTo>
                <a:lnTo>
                  <a:pt x="0" y="17870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7626022" cy="10287000"/>
            <a:chOff x="0" y="0"/>
            <a:chExt cx="2008500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085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08500">
                  <a:moveTo>
                    <a:pt x="0" y="0"/>
                  </a:moveTo>
                  <a:lnTo>
                    <a:pt x="2008500" y="0"/>
                  </a:lnTo>
                  <a:lnTo>
                    <a:pt x="20085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82529">
                <a:alpha val="5098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008500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332613" y="1003558"/>
            <a:ext cx="8522579" cy="2860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11000" spc="825">
                <a:solidFill>
                  <a:srgbClr val="FFFFFF"/>
                </a:solidFill>
                <a:latin typeface="League Gothic"/>
              </a:rPr>
              <a:t>UYGULAMAMIZIN  AMAÇLARI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68956" y="7177286"/>
            <a:ext cx="6249895" cy="1244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Helveticish Bold"/>
              </a:rPr>
              <a:t>Enflasyonla farklı alanlarda mücadele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2838" y="4854654"/>
            <a:ext cx="4202131" cy="672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5040" spc="378">
                <a:solidFill>
                  <a:srgbClr val="FFFFFF"/>
                </a:solidFill>
                <a:latin typeface="League Gothic"/>
              </a:rPr>
              <a:t>(PILOT UYGULAMA)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3537" y="3084415"/>
            <a:ext cx="3422535" cy="3422535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468186" y="3119071"/>
            <a:ext cx="3353237" cy="3353224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6901" t="0" r="-6901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5213216" y="1180597"/>
            <a:ext cx="7861567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34"/>
              </a:lnSpc>
            </a:pPr>
            <a:r>
              <a:rPr lang="en-US" sz="7362">
                <a:solidFill>
                  <a:srgbClr val="FFFFFF"/>
                </a:solidFill>
                <a:latin typeface="Alice"/>
              </a:rPr>
              <a:t>EKİP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932272" y="3015104"/>
            <a:ext cx="3422535" cy="3422535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3963469" y="3049760"/>
            <a:ext cx="3353237" cy="3353224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405" t="0" r="-1405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431007" y="3015104"/>
            <a:ext cx="3422535" cy="3422535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7465656" y="3049760"/>
            <a:ext cx="3353237" cy="3353224"/>
            <a:chOff x="0" y="0"/>
            <a:chExt cx="6350000" cy="63499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839" t="0" r="-2839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933193" y="3119071"/>
            <a:ext cx="3422535" cy="3422535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0967842" y="3153726"/>
            <a:ext cx="3353237" cy="3353224"/>
            <a:chOff x="0" y="0"/>
            <a:chExt cx="6350000" cy="634997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5848" t="0" r="-5848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4431928" y="3049760"/>
            <a:ext cx="3422535" cy="3422535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4470028" y="3084415"/>
            <a:ext cx="3353237" cy="3353224"/>
            <a:chOff x="0" y="0"/>
            <a:chExt cx="6350000" cy="63499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17948" t="0" r="-17948" b="0"/>
              </a:stretch>
            </a:blip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5839008" y="894398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4" y="0"/>
                </a:lnTo>
                <a:lnTo>
                  <a:pt x="1787014" y="1787014"/>
                </a:lnTo>
                <a:lnTo>
                  <a:pt x="0" y="17870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0733137" y="944788"/>
            <a:ext cx="1686234" cy="1686234"/>
          </a:xfrm>
          <a:custGeom>
            <a:avLst/>
            <a:gdLst/>
            <a:ahLst/>
            <a:cxnLst/>
            <a:rect r="r" b="b" t="t" l="l"/>
            <a:pathLst>
              <a:path h="1686234" w="1686234">
                <a:moveTo>
                  <a:pt x="0" y="0"/>
                </a:moveTo>
                <a:lnTo>
                  <a:pt x="1686234" y="0"/>
                </a:lnTo>
                <a:lnTo>
                  <a:pt x="1686234" y="1686234"/>
                </a:lnTo>
                <a:lnTo>
                  <a:pt x="0" y="16862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653341" y="6828693"/>
            <a:ext cx="2982927" cy="44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7"/>
              </a:lnSpc>
            </a:pPr>
            <a:r>
              <a:rPr lang="en-US" sz="2906">
                <a:solidFill>
                  <a:srgbClr val="FFFFFF"/>
                </a:solidFill>
                <a:latin typeface="Alice"/>
              </a:rPr>
              <a:t>Burak Eren Yıldız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202751" y="6828693"/>
            <a:ext cx="2881577" cy="44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7"/>
              </a:lnSpc>
            </a:pPr>
            <a:r>
              <a:rPr lang="en-US" sz="2906">
                <a:solidFill>
                  <a:srgbClr val="FFFFFF"/>
                </a:solidFill>
                <a:latin typeface="Alice"/>
              </a:rPr>
              <a:t>Hikmetcan Altaş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777499" y="6828693"/>
            <a:ext cx="2729551" cy="44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7"/>
              </a:lnSpc>
            </a:pPr>
            <a:r>
              <a:rPr lang="en-US" sz="2906">
                <a:solidFill>
                  <a:srgbClr val="FFFFFF"/>
                </a:solidFill>
                <a:latin typeface="Alice"/>
              </a:rPr>
              <a:t>Efekan Karakoç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574528" y="6828693"/>
            <a:ext cx="2139865" cy="44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7"/>
              </a:lnSpc>
            </a:pPr>
            <a:r>
              <a:rPr lang="en-US" sz="2906">
                <a:solidFill>
                  <a:srgbClr val="FFFFFF"/>
                </a:solidFill>
                <a:latin typeface="Alice"/>
              </a:rPr>
              <a:t>Erhan Özalp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691796" y="6828693"/>
            <a:ext cx="3162668" cy="44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7"/>
              </a:lnSpc>
            </a:pPr>
            <a:r>
              <a:rPr lang="en-US" sz="2906">
                <a:solidFill>
                  <a:srgbClr val="FFFFFF"/>
                </a:solidFill>
                <a:latin typeface="Alice"/>
              </a:rPr>
              <a:t>Yunus Emre Görgü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72398" y="1700353"/>
            <a:ext cx="6943203" cy="6943203"/>
          </a:xfrm>
          <a:custGeom>
            <a:avLst/>
            <a:gdLst/>
            <a:ahLst/>
            <a:cxnLst/>
            <a:rect r="r" b="b" t="t" l="l"/>
            <a:pathLst>
              <a:path h="6943203" w="6943203">
                <a:moveTo>
                  <a:pt x="0" y="0"/>
                </a:moveTo>
                <a:lnTo>
                  <a:pt x="6943204" y="0"/>
                </a:lnTo>
                <a:lnTo>
                  <a:pt x="6943204" y="6943203"/>
                </a:lnTo>
                <a:lnTo>
                  <a:pt x="0" y="69432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56909"/>
            <a:ext cx="18288000" cy="10230091"/>
            <a:chOff x="0" y="0"/>
            <a:chExt cx="4816593" cy="26943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694345"/>
            </a:xfrm>
            <a:custGeom>
              <a:avLst/>
              <a:gdLst/>
              <a:ahLst/>
              <a:cxnLst/>
              <a:rect r="r" b="b" t="t" l="l"/>
              <a:pathLst>
                <a:path h="269434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694345"/>
                  </a:lnTo>
                  <a:lnTo>
                    <a:pt x="0" y="2694345"/>
                  </a:lnTo>
                  <a:close/>
                </a:path>
              </a:pathLst>
            </a:custGeom>
            <a:solidFill>
              <a:srgbClr val="182529">
                <a:alpha val="8392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4816593" cy="276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078016" y="4264978"/>
            <a:ext cx="8131969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Alice"/>
              </a:rPr>
              <a:t>TEŞEKKÜRLER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57327" y="588719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5" y="0"/>
                </a:lnTo>
                <a:lnTo>
                  <a:pt x="1787015" y="1787015"/>
                </a:lnTo>
                <a:lnTo>
                  <a:pt x="0" y="1787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64751" y="4682808"/>
            <a:ext cx="8758498" cy="4926655"/>
          </a:xfrm>
          <a:custGeom>
            <a:avLst/>
            <a:gdLst/>
            <a:ahLst/>
            <a:cxnLst/>
            <a:rect r="r" b="b" t="t" l="l"/>
            <a:pathLst>
              <a:path h="4926655" w="8758498">
                <a:moveTo>
                  <a:pt x="0" y="0"/>
                </a:moveTo>
                <a:lnTo>
                  <a:pt x="8758498" y="0"/>
                </a:lnTo>
                <a:lnTo>
                  <a:pt x="8758498" y="4926655"/>
                </a:lnTo>
                <a:lnTo>
                  <a:pt x="0" y="4926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11558" y="3544322"/>
            <a:ext cx="9447149" cy="88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Helveticish"/>
              </a:rPr>
              <a:t>Denetlemeler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37471" y="510991"/>
            <a:ext cx="14013057" cy="2901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00"/>
              </a:lnSpc>
            </a:pPr>
            <a:r>
              <a:rPr lang="en-US" sz="11100" spc="832">
                <a:solidFill>
                  <a:srgbClr val="FFFFFF"/>
                </a:solidFill>
                <a:latin typeface="League Gothic"/>
              </a:rPr>
              <a:t>ÇÖZÜME KAVUŞTURULACAK DURUMLAR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73458" y="2198496"/>
            <a:ext cx="11941084" cy="6716860"/>
          </a:xfrm>
          <a:custGeom>
            <a:avLst/>
            <a:gdLst/>
            <a:ahLst/>
            <a:cxnLst/>
            <a:rect r="r" b="b" t="t" l="l"/>
            <a:pathLst>
              <a:path h="6716860" w="11941084">
                <a:moveTo>
                  <a:pt x="0" y="0"/>
                </a:moveTo>
                <a:lnTo>
                  <a:pt x="11941084" y="0"/>
                </a:lnTo>
                <a:lnTo>
                  <a:pt x="11941084" y="6716859"/>
                </a:lnTo>
                <a:lnTo>
                  <a:pt x="0" y="6716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410766" y="904875"/>
            <a:ext cx="5466467" cy="176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Helveticish"/>
              </a:rPr>
              <a:t>Fahiş fiyat artışları</a:t>
            </a:r>
          </a:p>
          <a:p>
            <a:pPr>
              <a:lnSpc>
                <a:spcPts val="700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5811541" y="588844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5" y="0"/>
                </a:lnTo>
                <a:lnTo>
                  <a:pt x="1787015" y="1787014"/>
                </a:lnTo>
                <a:lnTo>
                  <a:pt x="0" y="17870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19926" y="2130672"/>
            <a:ext cx="12048148" cy="6777083"/>
          </a:xfrm>
          <a:custGeom>
            <a:avLst/>
            <a:gdLst/>
            <a:ahLst/>
            <a:cxnLst/>
            <a:rect r="r" b="b" t="t" l="l"/>
            <a:pathLst>
              <a:path h="6777083" w="12048148">
                <a:moveTo>
                  <a:pt x="0" y="0"/>
                </a:moveTo>
                <a:lnTo>
                  <a:pt x="12048148" y="0"/>
                </a:lnTo>
                <a:lnTo>
                  <a:pt x="12048148" y="6777083"/>
                </a:lnTo>
                <a:lnTo>
                  <a:pt x="0" y="67770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00694" y="904875"/>
            <a:ext cx="2886612" cy="88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Helveticish"/>
              </a:rPr>
              <a:t>Enflasyon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5837254" y="514605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4" y="0"/>
                </a:lnTo>
                <a:lnTo>
                  <a:pt x="1787014" y="1787015"/>
                </a:lnTo>
                <a:lnTo>
                  <a:pt x="0" y="1787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95555" y="2355340"/>
            <a:ext cx="11896891" cy="6692001"/>
          </a:xfrm>
          <a:custGeom>
            <a:avLst/>
            <a:gdLst/>
            <a:ahLst/>
            <a:cxnLst/>
            <a:rect r="r" b="b" t="t" l="l"/>
            <a:pathLst>
              <a:path h="6692001" w="11896891">
                <a:moveTo>
                  <a:pt x="0" y="0"/>
                </a:moveTo>
                <a:lnTo>
                  <a:pt x="11896890" y="0"/>
                </a:lnTo>
                <a:lnTo>
                  <a:pt x="11896890" y="6692001"/>
                </a:lnTo>
                <a:lnTo>
                  <a:pt x="0" y="6692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91521" y="958595"/>
            <a:ext cx="14006394" cy="88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Helveticish"/>
              </a:rPr>
              <a:t>Vatandaşın güvenli bir ortamda alışveriş yapması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5897914" y="568325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5" y="0"/>
                </a:lnTo>
                <a:lnTo>
                  <a:pt x="1787015" y="1787015"/>
                </a:lnTo>
                <a:lnTo>
                  <a:pt x="0" y="1787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25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39276" y="569427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5" y="0"/>
                </a:lnTo>
                <a:lnTo>
                  <a:pt x="1787015" y="1787015"/>
                </a:lnTo>
                <a:lnTo>
                  <a:pt x="0" y="1787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17068" y="3337080"/>
            <a:ext cx="10542232" cy="5921220"/>
          </a:xfrm>
          <a:custGeom>
            <a:avLst/>
            <a:gdLst/>
            <a:ahLst/>
            <a:cxnLst/>
            <a:rect r="r" b="b" t="t" l="l"/>
            <a:pathLst>
              <a:path h="5921220" w="10542232">
                <a:moveTo>
                  <a:pt x="0" y="0"/>
                </a:moveTo>
                <a:lnTo>
                  <a:pt x="10542232" y="0"/>
                </a:lnTo>
                <a:lnTo>
                  <a:pt x="10542232" y="5921220"/>
                </a:lnTo>
                <a:lnTo>
                  <a:pt x="0" y="59212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2667" y="980386"/>
            <a:ext cx="11914718" cy="1376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00"/>
              </a:lnSpc>
            </a:pPr>
            <a:r>
              <a:rPr lang="en-US" sz="10300" spc="772">
                <a:solidFill>
                  <a:srgbClr val="FFFFFF"/>
                </a:solidFill>
                <a:latin typeface="League Gothic"/>
              </a:rPr>
              <a:t>BUNU NASIL ÇÖZECEĞIZ?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24358" y="4529373"/>
            <a:ext cx="5241326" cy="331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99"/>
              </a:lnSpc>
            </a:pPr>
            <a:r>
              <a:rPr lang="en-US" sz="6499">
                <a:solidFill>
                  <a:srgbClr val="FFFFFF"/>
                </a:solidFill>
                <a:latin typeface="Signika Bold"/>
              </a:rPr>
              <a:t>NOTERDE BLOCKCHAIN SISTEMINE KAYIT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0" y="0"/>
            <a:ext cx="18460921" cy="10287000"/>
          </a:xfrm>
          <a:prstGeom prst="rect">
            <a:avLst/>
          </a:prstGeom>
          <a:solidFill>
            <a:srgbClr val="182529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15844461" y="574160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5" y="0"/>
                </a:lnTo>
                <a:lnTo>
                  <a:pt x="1787015" y="1787015"/>
                </a:lnTo>
                <a:lnTo>
                  <a:pt x="0" y="1787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79201" y="3204901"/>
            <a:ext cx="9080099" cy="6053399"/>
          </a:xfrm>
          <a:custGeom>
            <a:avLst/>
            <a:gdLst/>
            <a:ahLst/>
            <a:cxnLst/>
            <a:rect r="r" b="b" t="t" l="l"/>
            <a:pathLst>
              <a:path h="6053399" w="9080099">
                <a:moveTo>
                  <a:pt x="0" y="0"/>
                </a:moveTo>
                <a:lnTo>
                  <a:pt x="9080099" y="0"/>
                </a:lnTo>
                <a:lnTo>
                  <a:pt x="9080099" y="6053399"/>
                </a:lnTo>
                <a:lnTo>
                  <a:pt x="0" y="60533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380" r="0" b="-638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595599" y="387899"/>
            <a:ext cx="7096801" cy="2606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0000" spc="750">
                <a:solidFill>
                  <a:srgbClr val="FFFFFF"/>
                </a:solidFill>
                <a:latin typeface="League Gothic"/>
              </a:rPr>
              <a:t>UYGULAMAMIZIN AMAÇLARI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883226"/>
            <a:ext cx="7588803" cy="2508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6500">
                <a:solidFill>
                  <a:srgbClr val="FFFFFF"/>
                </a:solidFill>
                <a:latin typeface="Signika Bold"/>
              </a:rPr>
              <a:t>VATANDAŞ REFAHININ ARTTIRILMASI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0" y="0"/>
            <a:ext cx="18460921" cy="10287000"/>
          </a:xfrm>
          <a:prstGeom prst="rect">
            <a:avLst/>
          </a:prstGeom>
          <a:solidFill>
            <a:srgbClr val="182529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15844461" y="574160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5" y="0"/>
                </a:lnTo>
                <a:lnTo>
                  <a:pt x="1787015" y="1787015"/>
                </a:lnTo>
                <a:lnTo>
                  <a:pt x="0" y="1787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445763" y="3252246"/>
            <a:ext cx="7292205" cy="5469154"/>
          </a:xfrm>
          <a:custGeom>
            <a:avLst/>
            <a:gdLst/>
            <a:ahLst/>
            <a:cxnLst/>
            <a:rect r="r" b="b" t="t" l="l"/>
            <a:pathLst>
              <a:path h="5469154" w="7292205">
                <a:moveTo>
                  <a:pt x="0" y="0"/>
                </a:moveTo>
                <a:lnTo>
                  <a:pt x="7292206" y="0"/>
                </a:lnTo>
                <a:lnTo>
                  <a:pt x="7292206" y="5469154"/>
                </a:lnTo>
                <a:lnTo>
                  <a:pt x="0" y="54691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595599" y="387899"/>
            <a:ext cx="7096801" cy="2606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0000" spc="750">
                <a:solidFill>
                  <a:srgbClr val="FFFFFF"/>
                </a:solidFill>
                <a:latin typeface="League Gothic"/>
              </a:rPr>
              <a:t>UYGULAMAMIZIN  AMAÇLARI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469808"/>
            <a:ext cx="7588803" cy="3157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00"/>
              </a:lnSpc>
            </a:pPr>
            <a:r>
              <a:rPr lang="en-US" sz="6200">
                <a:solidFill>
                  <a:srgbClr val="FFFFFF"/>
                </a:solidFill>
                <a:latin typeface="Signika Bold"/>
              </a:rPr>
              <a:t>FIYAT MANIPÜLASYONU VE SAHTEKARLIĞIN ÖNÜNE GEÇMEK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0" y="0"/>
            <a:ext cx="18460921" cy="10287000"/>
          </a:xfrm>
          <a:prstGeom prst="rect">
            <a:avLst/>
          </a:prstGeom>
          <a:solidFill>
            <a:srgbClr val="182529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15844461" y="574160"/>
            <a:ext cx="1787015" cy="1787015"/>
          </a:xfrm>
          <a:custGeom>
            <a:avLst/>
            <a:gdLst/>
            <a:ahLst/>
            <a:cxnLst/>
            <a:rect r="r" b="b" t="t" l="l"/>
            <a:pathLst>
              <a:path h="1787015" w="1787015">
                <a:moveTo>
                  <a:pt x="0" y="0"/>
                </a:moveTo>
                <a:lnTo>
                  <a:pt x="1787015" y="0"/>
                </a:lnTo>
                <a:lnTo>
                  <a:pt x="1787015" y="1787015"/>
                </a:lnTo>
                <a:lnTo>
                  <a:pt x="0" y="1787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26410" y="3066376"/>
            <a:ext cx="8500114" cy="6330450"/>
          </a:xfrm>
          <a:custGeom>
            <a:avLst/>
            <a:gdLst/>
            <a:ahLst/>
            <a:cxnLst/>
            <a:rect r="r" b="b" t="t" l="l"/>
            <a:pathLst>
              <a:path h="6330450" w="8500114">
                <a:moveTo>
                  <a:pt x="0" y="0"/>
                </a:moveTo>
                <a:lnTo>
                  <a:pt x="8500114" y="0"/>
                </a:lnTo>
                <a:lnTo>
                  <a:pt x="8500114" y="6330449"/>
                </a:lnTo>
                <a:lnTo>
                  <a:pt x="0" y="63304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196" t="0" r="-2020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595599" y="387899"/>
            <a:ext cx="7096801" cy="2606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0000" spc="750">
                <a:solidFill>
                  <a:srgbClr val="FFFFFF"/>
                </a:solidFill>
                <a:latin typeface="League Gothic"/>
              </a:rPr>
              <a:t>UYGULAMAMIZIN  AMAÇLARI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9512" y="5034625"/>
            <a:ext cx="7588803" cy="2508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6500">
                <a:solidFill>
                  <a:srgbClr val="FFFFFF"/>
                </a:solidFill>
                <a:latin typeface="Signika Bold"/>
              </a:rPr>
              <a:t>DEVLETIN KONTROL MEKANIZMASININ GÜÇLENDİRİLMESİ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DAF3H9Its70</dc:identifier>
  <dcterms:modified xsi:type="dcterms:W3CDTF">2011-08-01T06:04:30Z</dcterms:modified>
  <cp:revision>1</cp:revision>
  <dc:title>Dijital Fiyat Analiz</dc:title>
</cp:coreProperties>
</file>

<file path=docProps/thumbnail.jpeg>
</file>